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488" r:id="rId1"/>
  </p:sldMasterIdLst>
  <p:sldIdLst>
    <p:sldId id="256" r:id="rId2"/>
    <p:sldId id="28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4660"/>
  </p:normalViewPr>
  <p:slideViewPr>
    <p:cSldViewPr snapToGrid="0">
      <p:cViewPr varScale="1">
        <p:scale>
          <a:sx n="99" d="100"/>
          <a:sy n="99" d="100"/>
        </p:scale>
        <p:origin x="5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737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81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5463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499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3899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184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131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80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38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132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468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980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86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73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17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260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810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89" r:id="rId1"/>
    <p:sldLayoutId id="2147484490" r:id="rId2"/>
    <p:sldLayoutId id="2147484491" r:id="rId3"/>
    <p:sldLayoutId id="2147484492" r:id="rId4"/>
    <p:sldLayoutId id="2147484493" r:id="rId5"/>
    <p:sldLayoutId id="2147484494" r:id="rId6"/>
    <p:sldLayoutId id="2147484495" r:id="rId7"/>
    <p:sldLayoutId id="2147484496" r:id="rId8"/>
    <p:sldLayoutId id="2147484497" r:id="rId9"/>
    <p:sldLayoutId id="2147484498" r:id="rId10"/>
    <p:sldLayoutId id="2147484499" r:id="rId11"/>
    <p:sldLayoutId id="2147484500" r:id="rId12"/>
    <p:sldLayoutId id="2147484501" r:id="rId13"/>
    <p:sldLayoutId id="2147484502" r:id="rId14"/>
    <p:sldLayoutId id="2147484503" r:id="rId15"/>
    <p:sldLayoutId id="214748450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DDBE7A92-1859-49AF-8570-DB419F915397}"/>
              </a:ext>
            </a:extLst>
          </p:cNvPr>
          <p:cNvSpPr/>
          <p:nvPr/>
        </p:nvSpPr>
        <p:spPr>
          <a:xfrm>
            <a:off x="2654187" y="1669405"/>
            <a:ext cx="6983140" cy="3091804"/>
          </a:xfrm>
          <a:prstGeom prst="roundRect">
            <a:avLst/>
          </a:prstGeom>
          <a:solidFill>
            <a:schemeClr val="bg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B21FBCD-04FE-47D1-97B9-9FD42E20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1337" y="2096605"/>
            <a:ext cx="6668840" cy="2237403"/>
          </a:xfrm>
        </p:spPr>
        <p:txBody>
          <a:bodyPr>
            <a:normAutofit/>
          </a:bodyPr>
          <a:lstStyle/>
          <a:p>
            <a:pPr algn="ctr"/>
            <a:r>
              <a:rPr lang="es-PA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 OTROS EVENTOS MAS RELEVANTES DE OCTUBRE  2022.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9E29770-3927-4D19-BB36-B83F07A6A7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401" y="4761208"/>
            <a:ext cx="1843171" cy="1818839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E57A40D-477D-4CD8-93A3-ED9D3B5DAF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5158" y="344212"/>
            <a:ext cx="1847248" cy="182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347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785B43-738B-4232-8EBF-E00F82A90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318" y="662607"/>
            <a:ext cx="6417310" cy="699865"/>
          </a:xfrm>
        </p:spPr>
        <p:txBody>
          <a:bodyPr>
            <a:normAutofit/>
          </a:bodyPr>
          <a:lstStyle/>
          <a:p>
            <a:r>
              <a:rPr lang="es-PA" b="1" dirty="0"/>
              <a:t>EL MES DE OCTUBRE DE 2022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902BFBBB-599F-614D-C539-E2F82337F460}"/>
              </a:ext>
            </a:extLst>
          </p:cNvPr>
          <p:cNvSpPr txBox="1">
            <a:spLocks/>
          </p:cNvSpPr>
          <p:nvPr/>
        </p:nvSpPr>
        <p:spPr>
          <a:xfrm>
            <a:off x="1490317" y="1497587"/>
            <a:ext cx="9613111" cy="69986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PA" b="1" dirty="0"/>
              <a:t>PREPARATIVOS PARA FIESTAS PATRIAS</a:t>
            </a:r>
          </a:p>
        </p:txBody>
      </p:sp>
    </p:spTree>
    <p:extLst>
      <p:ext uri="{BB962C8B-B14F-4D97-AF65-F5344CB8AC3E}">
        <p14:creationId xmlns:p14="http://schemas.microsoft.com/office/powerpoint/2010/main" val="4005354196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6790</TotalTime>
  <Words>19</Words>
  <Application>Microsoft Macintosh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Espiral</vt:lpstr>
      <vt:lpstr>0.1 OTROS EVENTOS MAS RELEVANTES DE OCTUBRE  2022.</vt:lpstr>
      <vt:lpstr>EL MES DE OCTUBRE DE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26.3 PARTICIPACION CIUDADANA</dc:title>
  <dc:creator>PC-01</dc:creator>
  <cp:lastModifiedBy>Microsoft Office User</cp:lastModifiedBy>
  <cp:revision>135</cp:revision>
  <dcterms:created xsi:type="dcterms:W3CDTF">2020-01-14T13:12:09Z</dcterms:created>
  <dcterms:modified xsi:type="dcterms:W3CDTF">2022-11-16T05:25:29Z</dcterms:modified>
</cp:coreProperties>
</file>