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D06"/>
    <a:srgbClr val="E8EB63"/>
    <a:srgbClr val="F7F4AF"/>
    <a:srgbClr val="FF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3EAB4-8060-4851-A5EA-D1132CD31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2B794C-6087-401B-A0B1-E145D85F7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7BFD0-55B0-49E3-8784-E1AD0EA5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AEBEB3-4033-453E-86F0-B954C9A6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78103-FB86-4E97-B823-674EA7F4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0684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9DB4D-5B6D-4A10-85C9-6184C92A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FB837E-C305-47B4-8E79-8F26084D1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611A44-7BCA-45B0-8F7C-8C97DEAD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55CA-4DE9-4D15-94D6-43D1F93A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BD5EF2-9C0C-4F93-9172-1E12FF7A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7759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D4D105-BE85-4C39-82BF-26E56DD93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3712C6-3CE8-423F-95C6-2BA930758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CF8D3B-721A-407D-9D46-851862B3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1528D2-6A16-482E-AE46-9C46CCE3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53E71B-5B1F-4E77-8D91-3E0EA14A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6267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A0CB3-7B14-4E70-ACE1-9653B88A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FA3226-2A6C-47D3-8F70-45B69EBE1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9BF41-FC75-4D71-9F70-AF1AD7A4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E90A9-C03D-4DA0-8C76-14E89155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C3C62-0D29-4EC5-887D-F23376C3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9531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2EA5E-982C-4FE2-BB9D-8B1AA7F3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62C594-752B-4CCB-A8A5-0B1B9FCBC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C1A7B7-32DD-4582-9CDD-C9B584DF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3F68DD-6C11-4E36-992A-E63056FA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24897-93E0-41C8-9A45-9F67B216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6583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FF10A-D3EF-4C6A-ABD1-B18164D4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DC209A-5B08-46DB-9E86-D7ECA43AB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9F3B70-AA6C-4EBA-832B-DE926CDE4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910856-872F-4B3C-89B2-40DD0AAB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B33D94-6E5C-4F8D-94AA-5493178C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75A1D8-1461-493D-BBC1-4F3D62C7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492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421C-1EAA-48AA-8BF3-62B62C4A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87C407-4E89-4D7D-8C3E-4FCD6C958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5F9AED-CFC0-4770-ADDA-FFE79A087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59BF90-649C-4C96-9FB3-0A0C48ECE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85056B-CC3B-4987-97BF-2E8A2CC61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419DE7-E024-442E-B1ED-9DD4ACE1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68DBE7-8B1E-4B7A-9BAE-9CB6FECC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915041-97E3-48AD-B432-65686E94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239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D2F1B-27E6-403D-BFA4-CFCB1DB5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55A174-20E3-4511-B612-04AED4AD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1B0A26-3708-4936-9E5A-E27AFEBF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49B036-E230-4546-9641-D30E248F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601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A61807-170E-4110-8EF6-D74A9876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2DB384-DE92-4E77-96B8-82F08107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D99641-2342-41A4-A64F-AA54A4F7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5552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C049C-E1CC-47CC-8BE4-B68182CA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29A514-779D-4007-8647-7EBD6971F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371E82-D372-481F-B495-0F3962BBB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1889A5-2B70-42F0-82D6-484023BF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711108-9C5B-41BE-B124-A0B285F4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0EFF7-19F1-452B-A2B1-FA8C81A1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0887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CF6C0-D26A-4087-9126-90E9B04B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B0A2D4-4209-4B7D-80EB-359099331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661DF2-AA85-4676-8AB2-DFB8049DC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C4DD83-9878-4732-9207-7C4EB3C8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B34366-529D-4723-9330-55917A4D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051511-AD8F-472F-A3B3-0418D5CE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150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2ACA0E-01BF-4288-98FC-A0F40389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3454F-8733-4DA6-BA91-76E0A1C27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5FC1E-0733-4CFB-9BBA-C5BAA1037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B0AC-1F87-4EB0-8206-3D209143AB55}" type="datetimeFigureOut">
              <a:rPr lang="es-PA" smtClean="0"/>
              <a:t>11/07/2022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A9475E-E1C4-4640-B90B-31A75A17D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B0795C-325F-4CD7-9A62-49FB66F8D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5786-53CE-4669-B647-737C873259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714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FONDOS AZUL Y AMARILLO">
            <a:extLst>
              <a:ext uri="{FF2B5EF4-FFF2-40B4-BE49-F238E27FC236}">
                <a16:creationId xmlns:a16="http://schemas.microsoft.com/office/drawing/2014/main" id="{50B0CFC6-A765-4F1F-8433-A07F5D48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85911C-206B-434E-A77D-7D510FFD7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221" y="4079884"/>
            <a:ext cx="9847000" cy="244786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P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tka Subheading" panose="02000505000000020004" pitchFamily="2" charset="0"/>
              </a:rPr>
              <a:t>11.1 CONTRATACIÓN</a:t>
            </a:r>
            <a:br>
              <a:rPr lang="es-P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tka Subheading" panose="02000505000000020004" pitchFamily="2" charset="0"/>
              </a:rPr>
            </a:br>
            <a:r>
              <a:rPr lang="es-P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tka Subheading" panose="02000505000000020004" pitchFamily="2" charset="0"/>
              </a:rPr>
              <a:t>DE</a:t>
            </a:r>
            <a:br>
              <a:rPr lang="es-P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tka Subheading" panose="02000505000000020004" pitchFamily="2" charset="0"/>
              </a:rPr>
            </a:br>
            <a:r>
              <a:rPr lang="es-P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tka Subheading" panose="02000505000000020004" pitchFamily="2" charset="0"/>
              </a:rPr>
              <a:t>NUEVOS </a:t>
            </a:r>
            <a:br>
              <a:rPr lang="es-P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tka Subheading" panose="02000505000000020004" pitchFamily="2" charset="0"/>
              </a:rPr>
            </a:br>
            <a:r>
              <a:rPr lang="es-P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itka Subheading" panose="02000505000000020004" pitchFamily="2" charset="0"/>
              </a:rPr>
              <a:t>FUNCIONARIOS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0FA9A3-31F0-4F3C-813D-9113981FD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3695" y="761631"/>
            <a:ext cx="3694710" cy="654077"/>
          </a:xfrm>
          <a:noFill/>
        </p:spPr>
        <p:txBody>
          <a:bodyPr>
            <a:normAutofit fontScale="2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PA" sz="1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Sitka Subheading" panose="02000505000000020004" pitchFamily="2" charset="0"/>
              </a:rPr>
              <a:t>MUNICIPIO DE LOS POZOS</a:t>
            </a:r>
          </a:p>
          <a:p>
            <a:r>
              <a:rPr lang="es-PA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Sitka Subheading" panose="02000505000000020004" pitchFamily="2" charset="0"/>
              </a:rPr>
              <a:t>              </a:t>
            </a:r>
          </a:p>
          <a:p>
            <a:endParaRPr lang="es-PA" sz="2800" b="1" dirty="0">
              <a:ln w="0"/>
              <a:solidFill>
                <a:srgbClr val="E8DD06"/>
              </a:solidFill>
              <a:effectLst>
                <a:reflection blurRad="6350" stA="53000" endA="300" endPos="35500" dir="5400000" sy="-90000" algn="bl" rotWithShape="0"/>
              </a:effectLst>
              <a:latin typeface="Sitka Subheading" panose="02000505000000020004" pitchFamily="2" charset="0"/>
            </a:endParaRPr>
          </a:p>
          <a:p>
            <a:r>
              <a:rPr lang="es-PA" sz="2800" b="1" dirty="0">
                <a:ln w="0"/>
                <a:solidFill>
                  <a:srgbClr val="E8DD06"/>
                </a:solidFill>
                <a:effectLst>
                  <a:reflection blurRad="6350" stA="53000" endA="300" endPos="35500" dir="5400000" sy="-90000" algn="bl" rotWithShape="0"/>
                </a:effectLst>
                <a:latin typeface="Sitka Subheading" panose="02000505000000020004" pitchFamily="2" charset="0"/>
              </a:rPr>
              <a:t>                               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DA450F-4DF4-4595-8966-025A7623CA87}"/>
              </a:ext>
            </a:extLst>
          </p:cNvPr>
          <p:cNvSpPr txBox="1"/>
          <p:nvPr/>
        </p:nvSpPr>
        <p:spPr>
          <a:xfrm>
            <a:off x="6593747" y="2289302"/>
            <a:ext cx="337232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PA" sz="2800" b="1" dirty="0">
                <a:ln/>
                <a:solidFill>
                  <a:srgbClr val="0070C0"/>
                </a:solidFill>
                <a:latin typeface="Sitka Display" panose="02000505000000020004" pitchFamily="2" charset="0"/>
              </a:rPr>
              <a:t>OCTUBRE, 2022.</a:t>
            </a:r>
            <a:endParaRPr lang="es-PA" sz="2800" dirty="0">
              <a:solidFill>
                <a:srgbClr val="0070C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4A710D-15D5-4BA0-8CAC-8AAA027C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529" y="861716"/>
            <a:ext cx="4506114" cy="33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FONDOS AZUL Y AMARILLO">
            <a:extLst>
              <a:ext uri="{FF2B5EF4-FFF2-40B4-BE49-F238E27FC236}">
                <a16:creationId xmlns:a16="http://schemas.microsoft.com/office/drawing/2014/main" id="{50B0CFC6-A765-4F1F-8433-A07F5D48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F0FA9A3-31F0-4F3C-813D-9113981FD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3509963"/>
            <a:ext cx="9144000" cy="92075"/>
          </a:xfrm>
        </p:spPr>
        <p:txBody>
          <a:bodyPr>
            <a:normAutofit fontScale="25000" lnSpcReduction="20000"/>
          </a:bodyPr>
          <a:lstStyle/>
          <a:p>
            <a:endParaRPr lang="es-PA" dirty="0"/>
          </a:p>
        </p:txBody>
      </p:sp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C68896A6-06C8-46AB-BD42-11759051B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944"/>
              </p:ext>
            </p:extLst>
          </p:nvPr>
        </p:nvGraphicFramePr>
        <p:xfrm>
          <a:off x="1766948" y="2616876"/>
          <a:ext cx="9186397" cy="279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272">
                  <a:extLst>
                    <a:ext uri="{9D8B030D-6E8A-4147-A177-3AD203B41FA5}">
                      <a16:colId xmlns:a16="http://schemas.microsoft.com/office/drawing/2014/main" val="2604596250"/>
                    </a:ext>
                  </a:extLst>
                </a:gridCol>
                <a:gridCol w="1169875">
                  <a:extLst>
                    <a:ext uri="{9D8B030D-6E8A-4147-A177-3AD203B41FA5}">
                      <a16:colId xmlns:a16="http://schemas.microsoft.com/office/drawing/2014/main" val="1581242874"/>
                    </a:ext>
                  </a:extLst>
                </a:gridCol>
                <a:gridCol w="1169875">
                  <a:extLst>
                    <a:ext uri="{9D8B030D-6E8A-4147-A177-3AD203B41FA5}">
                      <a16:colId xmlns:a16="http://schemas.microsoft.com/office/drawing/2014/main" val="4256082708"/>
                    </a:ext>
                  </a:extLst>
                </a:gridCol>
                <a:gridCol w="1169875">
                  <a:extLst>
                    <a:ext uri="{9D8B030D-6E8A-4147-A177-3AD203B41FA5}">
                      <a16:colId xmlns:a16="http://schemas.microsoft.com/office/drawing/2014/main" val="2418466322"/>
                    </a:ext>
                  </a:extLst>
                </a:gridCol>
                <a:gridCol w="1169875">
                  <a:extLst>
                    <a:ext uri="{9D8B030D-6E8A-4147-A177-3AD203B41FA5}">
                      <a16:colId xmlns:a16="http://schemas.microsoft.com/office/drawing/2014/main" val="4150519245"/>
                    </a:ext>
                  </a:extLst>
                </a:gridCol>
                <a:gridCol w="1169875">
                  <a:extLst>
                    <a:ext uri="{9D8B030D-6E8A-4147-A177-3AD203B41FA5}">
                      <a16:colId xmlns:a16="http://schemas.microsoft.com/office/drawing/2014/main" val="417466100"/>
                    </a:ext>
                  </a:extLst>
                </a:gridCol>
                <a:gridCol w="1169875">
                  <a:extLst>
                    <a:ext uri="{9D8B030D-6E8A-4147-A177-3AD203B41FA5}">
                      <a16:colId xmlns:a16="http://schemas.microsoft.com/office/drawing/2014/main" val="2251916101"/>
                    </a:ext>
                  </a:extLst>
                </a:gridCol>
                <a:gridCol w="1169875">
                  <a:extLst>
                    <a:ext uri="{9D8B030D-6E8A-4147-A177-3AD203B41FA5}">
                      <a16:colId xmlns:a16="http://schemas.microsoft.com/office/drawing/2014/main" val="1315718479"/>
                    </a:ext>
                  </a:extLst>
                </a:gridCol>
              </a:tblGrid>
              <a:tr h="567195">
                <a:tc>
                  <a:txBody>
                    <a:bodyPr/>
                    <a:lstStyle/>
                    <a:p>
                      <a:pPr algn="ctr"/>
                      <a:r>
                        <a:rPr lang="es-PA" sz="12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POSICIÓN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APELLIDO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CÉDULA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CARGO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SUELDO </a:t>
                      </a:r>
                    </a:p>
                    <a:p>
                      <a:pPr algn="ctr"/>
                      <a:r>
                        <a:rPr lang="es-PA" sz="12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MENSUAL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INICIO DE LABORES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ESTATUS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783257"/>
                  </a:ext>
                </a:extLst>
              </a:tr>
              <a:tr h="533432">
                <a:tc>
                  <a:txBody>
                    <a:bodyPr/>
                    <a:lstStyle/>
                    <a:p>
                      <a:pPr algn="ctr"/>
                      <a:r>
                        <a:rPr lang="es-PA" sz="14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MERCEDES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GARCÍA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6-62-770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0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TRAB.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600.00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01-07-2022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05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TRANSITORIO</a:t>
                      </a:r>
                    </a:p>
                    <a:p>
                      <a:endParaRPr lang="es-PA" sz="1050" dirty="0">
                        <a:solidFill>
                          <a:srgbClr val="002060"/>
                        </a:solidFill>
                        <a:latin typeface="Sitka Subheading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80773"/>
                  </a:ext>
                </a:extLst>
              </a:tr>
              <a:tr h="533432">
                <a:tc>
                  <a:txBody>
                    <a:bodyPr/>
                    <a:lstStyle/>
                    <a:p>
                      <a:pPr algn="ctr"/>
                      <a:r>
                        <a:rPr lang="es-PA" sz="14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JOSÉ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PÉREZ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6-720-1810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0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TRAB.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600.00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itka Subheading" panose="02000505000000020004" pitchFamily="2" charset="0"/>
                          <a:ea typeface="+mn-ea"/>
                          <a:cs typeface="+mn-cs"/>
                        </a:rPr>
                        <a:t>01-07-2022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05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TRANSITORIO</a:t>
                      </a:r>
                    </a:p>
                    <a:p>
                      <a:endParaRPr lang="es-PA" sz="1050" dirty="0">
                        <a:solidFill>
                          <a:srgbClr val="002060"/>
                        </a:solidFill>
                        <a:latin typeface="Sitka Subheading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202500"/>
                  </a:ext>
                </a:extLst>
              </a:tr>
              <a:tr h="533432">
                <a:tc>
                  <a:txBody>
                    <a:bodyPr/>
                    <a:lstStyle/>
                    <a:p>
                      <a:pPr algn="ctr"/>
                      <a:r>
                        <a:rPr lang="es-PA" sz="14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GUADALUPE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RAMOS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6-724-1659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0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RECAUDADORA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600.00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itka Subheading" panose="02000505000000020004" pitchFamily="2" charset="0"/>
                          <a:ea typeface="+mn-ea"/>
                          <a:cs typeface="+mn-cs"/>
                        </a:rPr>
                        <a:t>01-07-2022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05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TRANSITORIO</a:t>
                      </a:r>
                    </a:p>
                    <a:p>
                      <a:endParaRPr lang="es-PA" sz="1050" dirty="0">
                        <a:solidFill>
                          <a:srgbClr val="002060"/>
                        </a:solidFill>
                        <a:latin typeface="Sitka Subheading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247921"/>
                  </a:ext>
                </a:extLst>
              </a:tr>
              <a:tr h="623915">
                <a:tc>
                  <a:txBody>
                    <a:bodyPr/>
                    <a:lstStyle/>
                    <a:p>
                      <a:pPr algn="ctr"/>
                      <a:r>
                        <a:rPr lang="es-PA" sz="14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EUCLIDES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BATISTA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6-73-448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9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TRAB.</a:t>
                      </a:r>
                      <a:r>
                        <a:rPr lang="es-PA" sz="900" baseline="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 MANUAL</a:t>
                      </a:r>
                      <a:endParaRPr lang="es-PA" sz="900" dirty="0">
                        <a:solidFill>
                          <a:srgbClr val="002060"/>
                        </a:solidFill>
                        <a:latin typeface="Sitka Subheading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600.00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itka Subheading" panose="02000505000000020004" pitchFamily="2" charset="0"/>
                          <a:ea typeface="+mn-ea"/>
                          <a:cs typeface="+mn-cs"/>
                        </a:rPr>
                        <a:t>01-07-2022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050" dirty="0">
                          <a:solidFill>
                            <a:srgbClr val="002060"/>
                          </a:solidFill>
                          <a:latin typeface="Sitka Subheading" panose="02000505000000020004" pitchFamily="2" charset="0"/>
                        </a:rPr>
                        <a:t>TRANSITORIO</a:t>
                      </a:r>
                    </a:p>
                    <a:p>
                      <a:endParaRPr lang="es-PA" sz="1050" dirty="0">
                        <a:solidFill>
                          <a:srgbClr val="002060"/>
                        </a:solidFill>
                        <a:latin typeface="Sitka Subheading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8837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2A37DF2-3E1A-4791-BB56-F4A56337A526}"/>
              </a:ext>
            </a:extLst>
          </p:cNvPr>
          <p:cNvSpPr txBox="1"/>
          <p:nvPr/>
        </p:nvSpPr>
        <p:spPr>
          <a:xfrm>
            <a:off x="802286" y="6178355"/>
            <a:ext cx="6155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2400" b="1">
                <a:solidFill>
                  <a:srgbClr val="FFC000"/>
                </a:solidFill>
                <a:latin typeface="Algerian" panose="04020705040A02060702" pitchFamily="82" charset="0"/>
              </a:rPr>
              <a:t>OCTUBRE</a:t>
            </a:r>
            <a:r>
              <a:rPr lang="es-PA" sz="2400" b="1" dirty="0">
                <a:solidFill>
                  <a:srgbClr val="FFC000"/>
                </a:solidFill>
                <a:latin typeface="Algerian" panose="04020705040A02060702" pitchFamily="82" charset="0"/>
              </a:rPr>
              <a:t>, 2022.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046AA4-624A-4EF0-9992-EA1C39F80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0" y="157260"/>
            <a:ext cx="2131048" cy="15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9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71</Words>
  <Application>Microsoft Office PowerPoint</Application>
  <PresentationFormat>Panorámica</PresentationFormat>
  <Paragraphs>48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Sitka Display</vt:lpstr>
      <vt:lpstr>Sitka Subheading</vt:lpstr>
      <vt:lpstr>Tema de Office</vt:lpstr>
      <vt:lpstr>11.1 CONTRATACIÓN DE NUEVOS  FUNCIONARIOS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CONTRATACIÓN DE FUNCIONARIOS.</dc:title>
  <dc:creator>zlazuero315</dc:creator>
  <cp:lastModifiedBy>zlazuero314</cp:lastModifiedBy>
  <cp:revision>31</cp:revision>
  <dcterms:created xsi:type="dcterms:W3CDTF">2021-02-10T17:45:21Z</dcterms:created>
  <dcterms:modified xsi:type="dcterms:W3CDTF">2022-11-07T14:14:53Z</dcterms:modified>
</cp:coreProperties>
</file>