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63" d="100"/>
          <a:sy n="63" d="100"/>
        </p:scale>
        <p:origin x="9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321078A4-D532-4CB9-84A7-333A07FF724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A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C811D22-F02D-4EE6-A5DF-3A1957BCC45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77DE54-46AB-48F3-9C66-76E558F9BEA2}" type="datetimeFigureOut">
              <a:rPr lang="es-PA" smtClean="0"/>
              <a:t>12/01/2023</a:t>
            </a:fld>
            <a:endParaRPr lang="es-PA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38D7AFA-22F3-439C-AAB6-178822611BE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A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52A3788-B793-4E5A-A2BE-958E4C4DEFB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C54474-5D05-459F-B1CF-74C56B996BFB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504229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789FA-9475-4234-B440-C9C0E390D1A9}" type="datetimeFigureOut">
              <a:rPr lang="es-PA" smtClean="0"/>
              <a:t>12/01/2023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F5731-5207-403A-8F97-55043AFBC2A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884397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789FA-9475-4234-B440-C9C0E390D1A9}" type="datetimeFigureOut">
              <a:rPr lang="es-PA" smtClean="0"/>
              <a:t>12/01/2023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F5731-5207-403A-8F97-55043AFBC2A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099602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789FA-9475-4234-B440-C9C0E390D1A9}" type="datetimeFigureOut">
              <a:rPr lang="es-PA" smtClean="0"/>
              <a:t>12/01/2023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F5731-5207-403A-8F97-55043AFBC2A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809615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789FA-9475-4234-B440-C9C0E390D1A9}" type="datetimeFigureOut">
              <a:rPr lang="es-PA" smtClean="0"/>
              <a:t>12/01/2023</a:t>
            </a:fld>
            <a:endParaRPr lang="es-P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F5731-5207-403A-8F97-55043AFBC2A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524602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789FA-9475-4234-B440-C9C0E390D1A9}" type="datetimeFigureOut">
              <a:rPr lang="es-PA" smtClean="0"/>
              <a:t>12/01/2023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F5731-5207-403A-8F97-55043AFBC2A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8669504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789FA-9475-4234-B440-C9C0E390D1A9}" type="datetimeFigureOut">
              <a:rPr lang="es-PA" smtClean="0"/>
              <a:t>12/01/2023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F5731-5207-403A-8F97-55043AFBC2A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23422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789FA-9475-4234-B440-C9C0E390D1A9}" type="datetimeFigureOut">
              <a:rPr lang="es-PA" smtClean="0"/>
              <a:t>12/01/2023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F5731-5207-403A-8F97-55043AFBC2A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224180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789FA-9475-4234-B440-C9C0E390D1A9}" type="datetimeFigureOut">
              <a:rPr lang="es-PA" smtClean="0"/>
              <a:t>12/01/2023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F5731-5207-403A-8F97-55043AFBC2A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923483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789FA-9475-4234-B440-C9C0E390D1A9}" type="datetimeFigureOut">
              <a:rPr lang="es-PA" smtClean="0"/>
              <a:t>12/01/2023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F5731-5207-403A-8F97-55043AFBC2A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453600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789FA-9475-4234-B440-C9C0E390D1A9}" type="datetimeFigureOut">
              <a:rPr lang="es-PA" smtClean="0"/>
              <a:t>12/01/2023</a:t>
            </a:fld>
            <a:endParaRPr lang="es-P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F5731-5207-403A-8F97-55043AFBC2A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659078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789FA-9475-4234-B440-C9C0E390D1A9}" type="datetimeFigureOut">
              <a:rPr lang="es-PA" smtClean="0"/>
              <a:t>12/01/2023</a:t>
            </a:fld>
            <a:endParaRPr lang="es-P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F5731-5207-403A-8F97-55043AFBC2A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018555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789FA-9475-4234-B440-C9C0E390D1A9}" type="datetimeFigureOut">
              <a:rPr lang="es-PA" smtClean="0"/>
              <a:t>12/01/2023</a:t>
            </a:fld>
            <a:endParaRPr lang="es-P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F5731-5207-403A-8F97-55043AFBC2A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256719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789FA-9475-4234-B440-C9C0E390D1A9}" type="datetimeFigureOut">
              <a:rPr lang="es-PA" smtClean="0"/>
              <a:t>12/01/2023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F5731-5207-403A-8F97-55043AFBC2A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640908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362789FA-9475-4234-B440-C9C0E390D1A9}" type="datetimeFigureOut">
              <a:rPr lang="es-PA" smtClean="0"/>
              <a:t>12/01/2023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AEDF5731-5207-403A-8F97-55043AFBC2A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948014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s-P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362789FA-9475-4234-B440-C9C0E390D1A9}" type="datetimeFigureOut">
              <a:rPr lang="es-PA" smtClean="0"/>
              <a:t>12/01/2023</a:t>
            </a:fld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AEDF5731-5207-403A-8F97-55043AFBC2A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4567883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>
            <a:extLst>
              <a:ext uri="{FF2B5EF4-FFF2-40B4-BE49-F238E27FC236}">
                <a16:creationId xmlns:a16="http://schemas.microsoft.com/office/drawing/2014/main" id="{8BFEEDFE-FD4D-4EC0-9E72-D230CB2613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PA" dirty="0"/>
          </a:p>
        </p:txBody>
      </p:sp>
      <p:sp>
        <p:nvSpPr>
          <p:cNvPr id="11" name="Subtítulo 10">
            <a:extLst>
              <a:ext uri="{FF2B5EF4-FFF2-40B4-BE49-F238E27FC236}">
                <a16:creationId xmlns:a16="http://schemas.microsoft.com/office/drawing/2014/main" id="{D7EC7D78-7A68-46BB-BE45-227327356D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PA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F8F7ED2-E94D-43F2-AEAB-F4C2271817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4311" y="1253067"/>
            <a:ext cx="2483555" cy="238760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8F8F7ED2-E94D-43F2-AEAB-F4C2271817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4135" y="1168401"/>
            <a:ext cx="2573866" cy="2387599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34B5371E-06FD-4ED9-9E85-530A9340F17A}"/>
              </a:ext>
            </a:extLst>
          </p:cNvPr>
          <p:cNvSpPr/>
          <p:nvPr/>
        </p:nvSpPr>
        <p:spPr>
          <a:xfrm>
            <a:off x="809999" y="3617647"/>
            <a:ext cx="10572000" cy="20719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b="1" dirty="0"/>
              <a:t>NO HUBO DESIGNACION   DE FUNCIONARIOS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E22FF2CF-DC2D-4275-B78D-ED7FACFC8AF5}"/>
              </a:ext>
            </a:extLst>
          </p:cNvPr>
          <p:cNvSpPr/>
          <p:nvPr/>
        </p:nvSpPr>
        <p:spPr>
          <a:xfrm>
            <a:off x="4097866" y="1253067"/>
            <a:ext cx="3973690" cy="2302933"/>
          </a:xfrm>
          <a:prstGeom prst="rect">
            <a:avLst/>
          </a:prstGeom>
          <a:ln>
            <a:solidFill>
              <a:srgbClr val="CC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sz="3200" b="1" dirty="0"/>
              <a:t>EN EL MES DE diciembre</a:t>
            </a:r>
          </a:p>
          <a:p>
            <a:pPr algn="ctr"/>
            <a:r>
              <a:rPr lang="es-PA" sz="3200" b="1" dirty="0"/>
              <a:t>DE 2022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C688D928-C8BF-4C30-850C-7599089864A5}"/>
              </a:ext>
            </a:extLst>
          </p:cNvPr>
          <p:cNvSpPr txBox="1"/>
          <p:nvPr/>
        </p:nvSpPr>
        <p:spPr>
          <a:xfrm>
            <a:off x="5384800" y="4572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10669692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able">
  <a:themeElements>
    <a:clrScheme name="Ci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Ci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TM03457503[[fn=Citable]]</Template>
  <TotalTime>26</TotalTime>
  <Words>12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Calibri</vt:lpstr>
      <vt:lpstr>Century Gothic</vt:lpstr>
      <vt:lpstr>Wingdings 2</vt:lpstr>
      <vt:lpstr>Citable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jimi Estalin</dc:creator>
  <cp:lastModifiedBy>jimi Estalin</cp:lastModifiedBy>
  <cp:revision>9</cp:revision>
  <dcterms:created xsi:type="dcterms:W3CDTF">2021-10-13T19:40:59Z</dcterms:created>
  <dcterms:modified xsi:type="dcterms:W3CDTF">2023-01-12T23:27:37Z</dcterms:modified>
</cp:coreProperties>
</file>