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21078A4-D532-4CB9-84A7-333A07FF72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811D22-F02D-4EE6-A5DF-3A1957BCC4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7DE54-46AB-48F3-9C66-76E558F9BEA2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8D7AFA-22F3-439C-AAB6-178822611B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2A3788-B793-4E5A-A2BE-958E4C4DEF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54474-5D05-459F-B1CF-74C56B996B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04229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8439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960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0961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2460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66950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342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2418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2348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360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5907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1855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5671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4090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4801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6788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8BFEEDFE-FD4D-4EC0-9E72-D230CB2613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D7EC7D78-7A68-46BB-BE45-227327356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F8F7ED2-E94D-43F2-AEAB-F4C22718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11" y="1253067"/>
            <a:ext cx="2483555" cy="23876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F8F7ED2-E94D-43F2-AEAB-F4C22718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4135" y="1168401"/>
            <a:ext cx="2573866" cy="238759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4B5371E-06FD-4ED9-9E85-530A9340F17A}"/>
              </a:ext>
            </a:extLst>
          </p:cNvPr>
          <p:cNvSpPr/>
          <p:nvPr/>
        </p:nvSpPr>
        <p:spPr>
          <a:xfrm>
            <a:off x="798711" y="3617648"/>
            <a:ext cx="10572000" cy="2071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/>
              <a:t>NO </a:t>
            </a:r>
            <a:r>
              <a:rPr lang="es-PA" b="1"/>
              <a:t>HUBO PAGO DE VIATICOS</a:t>
            </a:r>
            <a:endParaRPr lang="es-PA" b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22FF2CF-DC2D-4275-B78D-ED7FACFC8AF5}"/>
              </a:ext>
            </a:extLst>
          </p:cNvPr>
          <p:cNvSpPr/>
          <p:nvPr/>
        </p:nvSpPr>
        <p:spPr>
          <a:xfrm>
            <a:off x="4097866" y="1253067"/>
            <a:ext cx="3973690" cy="2302933"/>
          </a:xfrm>
          <a:prstGeom prst="rect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3200" b="1" dirty="0"/>
              <a:t>EN EL MES DE dic</a:t>
            </a:r>
          </a:p>
          <a:p>
            <a:pPr algn="ctr"/>
            <a:r>
              <a:rPr lang="es-PA" sz="3200" b="1" dirty="0"/>
              <a:t>DE 2022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88D928-C8BF-4C30-850C-7599089864A5}"/>
              </a:ext>
            </a:extLst>
          </p:cNvPr>
          <p:cNvSpPr txBox="1"/>
          <p:nvPr/>
        </p:nvSpPr>
        <p:spPr>
          <a:xfrm>
            <a:off x="538480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66969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28</TotalTime>
  <Words>12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2</vt:lpstr>
      <vt:lpstr>Citable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jimi Estalin</dc:creator>
  <cp:lastModifiedBy>jimi Estalin</cp:lastModifiedBy>
  <cp:revision>14</cp:revision>
  <dcterms:created xsi:type="dcterms:W3CDTF">2021-10-13T19:40:59Z</dcterms:created>
  <dcterms:modified xsi:type="dcterms:W3CDTF">2023-01-12T23:42:36Z</dcterms:modified>
</cp:coreProperties>
</file>