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34618-411D-42A5-AE5B-D3E2572D1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F69A41-AF72-4FC8-9AE3-D8A796EED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389F19-8B6B-46A8-BA1B-91D72FD7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D4CF1-1D4B-4B11-B65F-C06C4BC1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4DB7EA-CE5A-4515-B5AA-C8807F55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157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845B4-9911-4073-A018-9A6F0E52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C75491-1AE8-4453-B4ED-13D4BDCE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81C23-8C48-408A-9AC9-1D0C2A91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6DDC16-F6D6-4A87-AFE1-0490F9C6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33174-8E28-444D-8259-E583233F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1446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3136F7-4835-48C1-9F24-A04920B74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4A94C0-F6D2-44C1-A877-25D20597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14ADDB-BBB0-47DD-97B2-5B3A699E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3A3F5A-F1C5-433D-A493-66096CB8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8F72D-6D68-4976-82E5-7B86EB35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5715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B0CEB-B810-42AF-A372-14C8D1E5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23CDCF-279F-4FE4-BE98-42AA6875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F6068F-CA7E-4CDA-B6B4-BB78DBF5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ADDE0-95CC-4BFF-A158-E1551182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62E997-DEA7-40CE-AB9C-FA577AB3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0986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6A55C-32B5-4221-A7F0-2786ED3C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AE0004-7A42-4CF1-A1F2-4EE03A4D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DAEBE-E7C5-4878-8EAC-A8CFEB42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3DE513-4128-4BC8-91AC-DCA45603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E38E02-8206-41B3-93A4-0FCD1050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2344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3FB06-45F0-4170-A2AA-23CAFB48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0BC6F-A565-4A70-96B8-F29560C71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F902C9-383D-4EAF-AEE6-05741740F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E63B87-E5A9-486B-AE15-4A219263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AC603F-25FA-4E38-9ABD-35944A8B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25FBB2-B0C2-4D0C-A26A-2706EB8F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7158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0F3DB-DFF9-4FB3-B2E5-736CFC7A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84619C-AD92-4F16-8395-775D1AF6C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8B4D1F-F534-4C46-BF45-80563EBCC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508B58-E136-445F-ACF7-AB0474AA7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604DEB-2456-4356-AD56-DEC5F0157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1D9DF1-FB43-4961-82EE-E56D8E75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9A9C62-1C68-4D2A-BF1F-9FE5E9D7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EDCE50-C520-480E-86CB-603D4FBA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1565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BD141-FB8C-4AA9-8D41-2EA12163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CC9D08-C342-44D5-AD5C-7C7BDDFD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9D8564-AF23-4C19-A673-8FADD6E8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8371B-CA80-4790-8850-0EB13ED5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933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0FE135-33F8-4B11-9CD1-B36692A8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1BFB3F-5801-4089-B10E-5CFE8580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8BF198-1D81-4375-9218-FE6213B7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709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3803F-57D6-4F2A-8B37-6386B1D5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1BCC52-30C2-46C4-91E7-DD624EAD4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D64302-6A49-4C18-B357-A6EFF1212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D93AEB-6A96-4964-8313-B8C20ED4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9F01D0-71ED-41C1-8BD6-5E017E75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0519D4-5624-49CA-843F-79519684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885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50B15-DFDC-4001-AFB6-0492F9C7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218444-C1BD-4BAF-B106-E6DA05ABA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B6A2BF-7A4D-4439-8637-64EC4B5D9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566A88-7B0A-4C0F-8AC4-E4A742AF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A3EC6C-5FB0-404B-8779-924B06C46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63C2A8-DDFA-4935-8316-3865FC11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8371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0D1BE8-8321-42D7-B099-3C4B21F2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A03B62-B897-4701-8F1D-633B15FA2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FEB07-AA4A-4D70-9B2C-E856138D6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3381E2-803C-4FA7-8562-F3B0C66AB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35EE40-560F-4C36-8FC1-244297935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3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BF2BD-AF7A-4402-BE7C-51F3C29DA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63BE97-A6A4-4B6C-B845-48C5D8526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11" y="1253067"/>
            <a:ext cx="2483555" cy="23876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135" y="1168401"/>
            <a:ext cx="2573866" cy="238759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22FF2CF-DC2D-4275-B78D-ED7FACFC8AF5}"/>
              </a:ext>
            </a:extLst>
          </p:cNvPr>
          <p:cNvSpPr/>
          <p:nvPr/>
        </p:nvSpPr>
        <p:spPr>
          <a:xfrm>
            <a:off x="4425244" y="1253067"/>
            <a:ext cx="3443112" cy="2175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200" dirty="0"/>
              <a:t>EN ELMES DE DICIEMBRE</a:t>
            </a:r>
          </a:p>
          <a:p>
            <a:pPr algn="ctr"/>
            <a:r>
              <a:rPr lang="es-PA" sz="3200" dirty="0"/>
              <a:t>DE 2022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4B5371E-06FD-4ED9-9E85-530A9340F17A}"/>
              </a:ext>
            </a:extLst>
          </p:cNvPr>
          <p:cNvSpPr/>
          <p:nvPr/>
        </p:nvSpPr>
        <p:spPr>
          <a:xfrm>
            <a:off x="3747911" y="3686704"/>
            <a:ext cx="4865511" cy="1571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/>
              <a:t>NO se realizo ninguna </a:t>
            </a:r>
            <a:r>
              <a:rPr lang="es-PA"/>
              <a:t>consulta ciudadana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66969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jimi Estalin</dc:creator>
  <cp:lastModifiedBy>jimi Estalin</cp:lastModifiedBy>
  <cp:revision>8</cp:revision>
  <dcterms:created xsi:type="dcterms:W3CDTF">2021-10-13T19:40:59Z</dcterms:created>
  <dcterms:modified xsi:type="dcterms:W3CDTF">2023-01-12T23:52:45Z</dcterms:modified>
</cp:coreProperties>
</file>