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66" d="100"/>
          <a:sy n="66" d="100"/>
        </p:scale>
        <p:origin x="534" y="-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21078A4-D532-4CB9-84A7-333A07FF72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811D22-F02D-4EE6-A5DF-3A1957BCC4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7DE54-46AB-48F3-9C66-76E558F9BEA2}" type="datetimeFigureOut">
              <a:rPr lang="es-PA" smtClean="0"/>
              <a:t>15/06/2022</a:t>
            </a:fld>
            <a:endParaRPr lang="es-PA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38D7AFA-22F3-439C-AAB6-178822611BE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2A3788-B793-4E5A-A2BE-958E4C4DEF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54474-5D05-459F-B1CF-74C56B996BF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04229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15/06/2022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8439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15/06/2022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9960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15/06/2022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09615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15/06/2022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2460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15/06/2022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66950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15/06/2022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342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15/06/2022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2418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15/06/2022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2348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15/06/2022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5360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15/06/2022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5907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15/06/2022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1855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15/06/2022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5671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15/06/2022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4090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362789FA-9475-4234-B440-C9C0E390D1A9}" type="datetimeFigureOut">
              <a:rPr lang="es-PA" smtClean="0"/>
              <a:t>15/06/2022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4801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62789FA-9475-4234-B440-C9C0E390D1A9}" type="datetimeFigureOut">
              <a:rPr lang="es-PA" smtClean="0"/>
              <a:t>15/06/2022</a:t>
            </a:fld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567883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8BFEEDFE-FD4D-4EC0-9E72-D230CB261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4406" y="1994143"/>
            <a:ext cx="6685366" cy="2407936"/>
          </a:xfrm>
        </p:spPr>
        <p:txBody>
          <a:bodyPr/>
          <a:lstStyle/>
          <a:p>
            <a:pPr algn="ctr"/>
            <a:r>
              <a:rPr lang="es-PA" sz="2000" dirty="0">
                <a:solidFill>
                  <a:srgbClr val="FFFF00"/>
                </a:solidFill>
              </a:rPr>
              <a:t>CADA DEPARTAMENTOS Y CADA FUNCIONARIOS DE ESTA INSTITUCION LLAMADO MUNICIPIO DE MIRONO, TIENE DEBERES Y DERECHOS QUE CUMPLIR MUY REPONSABLEMENTE EN CADA DESIGNACION QUE SE LE HACE .</a:t>
            </a:r>
            <a:br>
              <a:rPr lang="es-PA" sz="2000" dirty="0">
                <a:solidFill>
                  <a:srgbClr val="FFFF00"/>
                </a:solidFill>
              </a:rPr>
            </a:br>
            <a:r>
              <a:rPr lang="es-PA" sz="2000" dirty="0">
                <a:solidFill>
                  <a:srgbClr val="FFFF00"/>
                </a:solidFill>
              </a:rPr>
              <a:t>NUESTRA ESTRATEGIA SE BASA PRINCIPALMENTE OBEDECER NUESTRO REGLAMENTO INTERNO</a:t>
            </a:r>
            <a:r>
              <a:rPr lang="es-PA" sz="2000" dirty="0"/>
              <a:t>.</a:t>
            </a:r>
          </a:p>
        </p:txBody>
      </p:sp>
      <p:sp>
        <p:nvSpPr>
          <p:cNvPr id="11" name="Subtítulo 10">
            <a:extLst>
              <a:ext uri="{FF2B5EF4-FFF2-40B4-BE49-F238E27FC236}">
                <a16:creationId xmlns:a16="http://schemas.microsoft.com/office/drawing/2014/main" id="{D7EC7D78-7A68-46BB-BE45-227327356D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A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F8F7ED2-E94D-43F2-AEAB-F4C227181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21" y="145797"/>
            <a:ext cx="2483555" cy="23876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F8F7ED2-E94D-43F2-AEAB-F4C227181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2013" y="85590"/>
            <a:ext cx="2573866" cy="2387599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22FF2CF-DC2D-4275-B78D-ED7FACFC8AF5}"/>
              </a:ext>
            </a:extLst>
          </p:cNvPr>
          <p:cNvSpPr/>
          <p:nvPr/>
        </p:nvSpPr>
        <p:spPr>
          <a:xfrm>
            <a:off x="3425371" y="246256"/>
            <a:ext cx="5486400" cy="1408373"/>
          </a:xfrm>
          <a:prstGeom prst="rect">
            <a:avLst/>
          </a:prstGeom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4800" b="1" dirty="0">
                <a:solidFill>
                  <a:srgbClr val="FFFF00"/>
                </a:solidFill>
              </a:rPr>
              <a:t>PLAN ESTRATEGICO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688D928-C8BF-4C30-850C-7599089864A5}"/>
              </a:ext>
            </a:extLst>
          </p:cNvPr>
          <p:cNvSpPr txBox="1"/>
          <p:nvPr/>
        </p:nvSpPr>
        <p:spPr>
          <a:xfrm>
            <a:off x="5384800" y="457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06696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365FA1-61D8-48EC-8306-B62F7A308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8190E8-D531-4117-8A34-7247AA5A5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928884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42</TotalTime>
  <Words>42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Wingdings 2</vt:lpstr>
      <vt:lpstr>Citable</vt:lpstr>
      <vt:lpstr>CADA DEPARTAMENTOS Y CADA FUNCIONARIOS DE ESTA INSTITUCION LLAMADO MUNICIPIO DE MIRONO, TIENE DEBERES Y DERECHOS QUE CUMPLIR MUY REPONSABLEMENTE EN CADA DESIGNACION QUE SE LE HACE . NUESTRA ESTRATEGIA SE BASA PRINCIPALMENTE OBEDECER NUESTRO REGLAMENTO INTERNO.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jimi Estalin</dc:creator>
  <cp:lastModifiedBy>jimi Estalin</cp:lastModifiedBy>
  <cp:revision>10</cp:revision>
  <dcterms:created xsi:type="dcterms:W3CDTF">2021-10-13T19:40:59Z</dcterms:created>
  <dcterms:modified xsi:type="dcterms:W3CDTF">2022-06-15T15:40:26Z</dcterms:modified>
</cp:coreProperties>
</file>